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102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68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927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94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24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12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253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86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38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917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94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83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E1BDF-3ABB-460F-B969-5E59EF9B73E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8EC83-CB35-4BC0-BFBC-5AF253F374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26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4161DA74-541B-4DAA-DBA6-20DB38033CA9}"/>
              </a:ext>
            </a:extLst>
          </p:cNvPr>
          <p:cNvGrpSpPr/>
          <p:nvPr/>
        </p:nvGrpSpPr>
        <p:grpSpPr>
          <a:xfrm>
            <a:off x="69979" y="434512"/>
            <a:ext cx="9004041" cy="1726163"/>
            <a:chOff x="1950097" y="3317648"/>
            <a:chExt cx="9004041" cy="1726163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7CE2A1F5-567E-8A88-4A24-85BC036EF11C}"/>
                </a:ext>
              </a:extLst>
            </p:cNvPr>
            <p:cNvSpPr/>
            <p:nvPr/>
          </p:nvSpPr>
          <p:spPr>
            <a:xfrm>
              <a:off x="1950097" y="3317648"/>
              <a:ext cx="9004041" cy="1726163"/>
            </a:xfrm>
            <a:prstGeom prst="roundRect">
              <a:avLst/>
            </a:prstGeom>
            <a:noFill/>
            <a:ln w="15240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ja-JP" altLang="en-US" sz="6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どんぐりかいぎ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33A37087-7FC3-5929-65CE-DE2FB639834E}"/>
                </a:ext>
              </a:extLst>
            </p:cNvPr>
            <p:cNvSpPr/>
            <p:nvPr/>
          </p:nvSpPr>
          <p:spPr>
            <a:xfrm>
              <a:off x="9086850" y="3337560"/>
              <a:ext cx="1805940" cy="165576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489D5EC0-F1AC-8A01-F33D-CB2C66FE6072}"/>
                </a:ext>
              </a:extLst>
            </p:cNvPr>
            <p:cNvSpPr/>
            <p:nvPr/>
          </p:nvSpPr>
          <p:spPr>
            <a:xfrm>
              <a:off x="9530469" y="3561240"/>
              <a:ext cx="833284" cy="868679"/>
            </a:xfrm>
            <a:prstGeom prst="ellipse">
              <a:avLst/>
            </a:prstGeom>
            <a:noFill/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46CD1306-313A-611E-663E-7F0CF3E2139D}"/>
                </a:ext>
              </a:extLst>
            </p:cNvPr>
            <p:cNvCxnSpPr/>
            <p:nvPr/>
          </p:nvCxnSpPr>
          <p:spPr>
            <a:xfrm>
              <a:off x="10229850" y="4277280"/>
              <a:ext cx="438150" cy="434340"/>
            </a:xfrm>
            <a:prstGeom prst="line">
              <a:avLst/>
            </a:prstGeom>
            <a:ln w="1143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9A16D01A-E596-1FA3-34D8-03FA047B7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543" y="2369132"/>
            <a:ext cx="4426911" cy="442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76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3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024 中山光広</dc:creator>
  <cp:lastModifiedBy>024 中山光広</cp:lastModifiedBy>
  <cp:revision>1</cp:revision>
  <dcterms:created xsi:type="dcterms:W3CDTF">2026-04-22T14:54:48Z</dcterms:created>
  <dcterms:modified xsi:type="dcterms:W3CDTF">2026-04-22T15:07:48Z</dcterms:modified>
</cp:coreProperties>
</file>